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D8F87-85C7-7C16-D581-A165B501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F0327-9625-EF0C-BFF9-3B3D8951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9C4F35-AFB3-F806-AFDA-26A699AA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F622E-6845-E68D-340C-1CF4AF21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92D64-382E-C76D-32D1-78311AE4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937E8-21D6-C5D7-829F-6117F149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719F24-F3BF-4D32-495C-3F4A974D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3D9BB0-58F1-F199-DD90-E3490DB2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DBAFF1-A226-B869-CADE-A7B9F850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E2BA25-45AE-8F26-F710-B68E331C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82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AFEACD-292F-8CC3-760E-6551214A6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C1BDE7-6C62-FE18-5656-F832CCC67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6AFC9-4DAB-7F24-A91F-A30A29C2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87C7A-95EB-D576-7527-84BDDD8F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B0351-2915-3F47-C2BF-86BA6FA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93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D19AC-CA41-0AB5-464D-9C378138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9FA9A-D12E-FB57-058D-D37769E3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CFCEB-9542-7080-D342-18DE1506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56909D-9664-C307-68AE-D55BD33C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E4230-2EAE-47E3-72E2-06536631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409BE-6AC4-45E2-2BAF-47D238DD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050C28-B1CD-B72B-A047-4AA90946A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82AAC-A527-F070-96BB-6F3C5026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D0F1E-9CBD-CF86-7D31-2DA94EB6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D0149-9EB0-30A0-BEE6-5ED33C19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8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FBE19-AA6F-A8C6-9225-702D6DE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0448F-005C-B484-A56B-8A242806C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0A333-EB36-E34C-008D-CAD97187D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23A379-1D51-4B52-FBCF-0FE32CE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B8881-689F-6D96-B29B-2C3BDC18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A0BE55-A7EA-57C5-F728-240639DA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334BC-BEBA-18FF-A470-894C5192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53C4E-33B5-0E87-B232-925B0363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44019-FBBF-E761-F0EE-5BC9DD248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8D7D8D-BBD9-7A31-998A-BF551823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E588D3-7FFA-219E-5FC9-B9658828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DDD60C-C022-F028-DC91-BC4E7F5C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48DE2-49D9-7F48-3413-4C200D6B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CED368-C0C9-362B-E143-51884C9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7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25CAC-0A94-1CDC-B725-9A8F7101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763103-2D5F-FCE1-E667-72DD48DB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0219A0-1D34-100D-F4E1-FA3FE15C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E4F6C-5506-119B-173B-C033DFCD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47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EA9345-882C-C516-EFB1-AA572416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8D18A0-9563-E38A-C2FD-33A8A0EC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07F48A-5B69-57C6-7B1E-9E6604DA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9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8290C-5B06-5AA5-7D3E-4EC9C3DF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76CDB-0C24-F08C-81DA-5D38B188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A9E717-3DC7-F419-D9E4-B2B640FDA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F45106-FFE2-EE2B-BC73-2163AC93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A5519-487B-B102-8C83-6C67AE85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200A5A-FC17-75CF-DEA8-D5AFBB4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5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D07B-C47F-82DC-DD39-67F3CAC1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5ACBE6-6686-EADF-858F-C17291974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FE420C-BD97-C8F8-38AA-3DAF8AE85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9B9127-9BF4-F4C3-591B-CC8D9410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85B4E7-3AEE-EFFF-AFCF-FDE2F1EF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6C03E-68F5-EED4-3879-0AD0276B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68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71B6B-3519-6E9D-69EF-A204C8F2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107215-8C98-72E0-C602-52396831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91EAA-6295-0E6D-2ADA-A99D66C3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948B3-A814-4F37-87E2-D1B694183908}" type="datetimeFigureOut">
              <a:rPr lang="ru-RU" smtClean="0"/>
              <a:t>17.10.2024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4EFE6-194A-3743-72C1-E3A9FF63A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C25EF-807D-1A08-268A-A5C335E5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0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41128-8CFB-BDDA-0CCE-1F9ADB7D3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06"/>
            <a:ext cx="9144000" cy="991352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Мобильная робототехника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0670DD-1959-58AD-9393-08B57CABF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Результат выполнения</a:t>
            </a:r>
          </a:p>
          <a:p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Лабораторной работы №1_Б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E322C-6824-424D-8D7E-6812FEB5E46D}"/>
              </a:ext>
            </a:extLst>
          </p:cNvPr>
          <p:cNvSpPr txBox="1"/>
          <p:nvPr/>
        </p:nvSpPr>
        <p:spPr>
          <a:xfrm>
            <a:off x="1524000" y="496168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Выполнил</a:t>
            </a:r>
            <a:b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</a:br>
            <a:r>
              <a:rPr lang="ru-RU" sz="4000" dirty="0" err="1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Ёда</a:t>
            </a:r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 Никита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181672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9041A-27E9-630E-F56E-8887752B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7828E-69C3-8815-2336-7699BBFE8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731F86-90B4-92D8-632B-32D28236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53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40D4B4-B9DC-DC63-82D2-3BEE51814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37" y="557168"/>
            <a:ext cx="10031225" cy="638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239688-31E3-ACC8-AE73-AD8D9AD54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7" y="1518993"/>
            <a:ext cx="9431066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4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8E4C5-5762-D0DA-82CA-FAC5DB03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1F0EDD-5BA7-3FB3-4951-EA4D16D7C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CED8A4-9F5F-9A53-CABF-598CD98B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1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35AD1-2A0F-B3C3-379D-16C5F739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5A7492-89E2-3320-8C58-335197F91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2E40BF-190F-CF5B-3B5B-66AE9B56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2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55A41F-1195-D5C7-4069-E894648E0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75" y="476203"/>
            <a:ext cx="10021699" cy="666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417FB6-5D19-A8D7-525D-E5F24A8D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5" y="1347474"/>
            <a:ext cx="9459645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6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C01A6D-6D4D-F847-20C5-B34F85D7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2760BB-147E-69C2-357C-640CC7022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00F67A-7CC4-3B33-3DB1-21B73CDD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8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8AE59-40B1-05CD-0DBD-160A0A19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B74C47-3FDC-6653-15F8-2264194D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300B7E-4EB7-3FFA-7FFA-3396C4AC3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EAE399-17DF-A8F9-2F8A-07839759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40" y="466681"/>
            <a:ext cx="9993120" cy="6287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4F345F-E03C-F275-9E9B-7303B91F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0" y="1366549"/>
            <a:ext cx="919290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97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33EDDE-C6BA-EA86-454D-CC7027F4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813E5D-38D5-8DFC-018B-46CFB1CD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DDBDAE-706D-17AC-187C-E17AC5C3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6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E2346-7A52-692B-3B0B-0D3FCDEB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94705E-1030-CF6D-24AD-6CA530B50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171634-8916-767A-5610-6BEBC514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C4AA52-0226-27E9-9F0D-44BA0728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99" y="820436"/>
            <a:ext cx="7659169" cy="6287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B4CC8A-7EAC-3213-FFEF-0B96D027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99" y="1668249"/>
            <a:ext cx="8611802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06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ECFA8D-ED6F-F1C2-82AF-A0CAEB68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23" y="538118"/>
            <a:ext cx="10059804" cy="638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9B2F22-1500-0F56-F7E3-830A128F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23" y="1461454"/>
            <a:ext cx="9678751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5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1F35D-8903-89AF-2EA4-B3659DFD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213229-4D2F-B539-C278-14615F3C1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24A128-33EB-1FEA-D0DE-059D900F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47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55D20B-FEB9-A7F6-2822-154480F5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B8549C-C9B1-CB46-5A18-E8F16E886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1303EB-3EF1-2461-9916-9F48DB40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6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22403F-EB48-E476-43F6-281B09B8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2" y="538128"/>
            <a:ext cx="10031225" cy="485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484B6B-4284-EA91-82E6-41267071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62" y="1228446"/>
            <a:ext cx="882138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AFBB5-2172-7C18-F194-D31655B3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27FA55-A370-D472-419E-FDF3DE8BF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2784A1-EB75-4F1B-5E50-A30E34DA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1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9C4E-2695-5FF3-B9C7-4BEB8764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8F8DCA-00D4-5A68-C540-0B27B4EBA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4DD0B1-B496-6016-6509-00C73EA5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84C5C5-DA73-0602-EC98-82163437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37" y="733382"/>
            <a:ext cx="10574226" cy="609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174AA7-112A-4A2F-FF60-9D21DC55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7" y="1590077"/>
            <a:ext cx="9354856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1B980-1C93-3915-A0C3-2821F37C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E42E9-707D-01B6-A3C9-15BC71009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769D81-E1ED-4C6B-8757-BF7910E3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9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CB5E8-D16F-2CA7-3732-1FE9AD20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D13ED1-A66A-4ECD-A624-E3E184A1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368FAE-B1CC-6143-D900-71679C26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36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45A750-7A91-E902-C3ED-CA594DEB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24" y="355600"/>
            <a:ext cx="10402752" cy="11717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9288E2-5E5B-5359-21D0-C1469B6E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4" y="1833310"/>
            <a:ext cx="975496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7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6C4EC-B6C2-BFB1-9F41-A711F771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CC1AA3-E8F8-FAB9-9BC9-17A0A11F8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6BB49D-E551-EA9B-D66F-01A83084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" y="0"/>
            <a:ext cx="12171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95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4E2F9-1787-B3D7-F2C9-9D3967A5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7E309F-F3DA-132A-508D-CEEDA14A7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2D8B96-F6B6-0200-9626-89EDCFFE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03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CD9BA-8B5D-17E1-CB27-91D1991B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9C0595-BC51-88D2-8AA2-D14BFAE79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2A1858-3C93-0456-8D68-FFCC3350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17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ABC5B0-C7CD-231D-6C8D-B613E935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20" y="476209"/>
            <a:ext cx="10640910" cy="5906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ED8B42-9291-58E2-FB6D-1C5F0C197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20" y="1342910"/>
            <a:ext cx="862132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93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FA5CE3-1FA8-A08C-0A6C-300D1898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758EF6-DAB9-F127-6D46-A19B5DF1F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519DB0-FA5D-86F1-76F1-BDCBD879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37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EED0B-C6A1-0A22-08F1-7283B615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7E981E-919D-CEB1-82AA-F15A386CE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8CE8F8-AF25-BA57-4B73-CDF3DD91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6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58BAA-8CD8-C394-652A-CA6959D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10E3C0-3F13-C994-5993-8BEA56A41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035137-07F2-5A23-AC7A-897E8790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7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24F4DD-0EEC-D05F-B8C4-917C449C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66" y="952409"/>
            <a:ext cx="6754168" cy="12955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AB8DB1-BED4-365D-8564-BFAE061E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66" y="2457249"/>
            <a:ext cx="774490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0CFB0-012E-DBB7-DC33-4460FB39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29448A-DAA9-8E51-E4C3-1E032670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D95477-7318-7AB2-2B01-424DB03E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7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43F5E-6E3A-9167-77A4-AF45E6DC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CAF45D-A9D6-4CA4-C1E4-26F110A8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092082-A480-2D72-69C1-D04D6343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" y="0"/>
            <a:ext cx="1217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7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BD4E16-9945-2919-59A4-719C0830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9613"/>
            <a:ext cx="10031225" cy="6287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F5427E-5DDE-8073-409A-42E26C302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8290"/>
            <a:ext cx="915480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0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9681B-7C2D-8A4A-E8CB-3CCD9300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E0D592-EDE7-F105-D9DF-A2508932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CCD7FA-0088-F5C6-E0CF-145E112F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931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</Words>
  <Application>Microsoft Office PowerPoint</Application>
  <PresentationFormat>Широкоэкранный</PresentationFormat>
  <Paragraphs>4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Gabriola</vt:lpstr>
      <vt:lpstr>Тема Office</vt:lpstr>
      <vt:lpstr>Мобильная робототехника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Yoda</dc:creator>
  <cp:lastModifiedBy>Nikita Yoda</cp:lastModifiedBy>
  <cp:revision>2</cp:revision>
  <dcterms:created xsi:type="dcterms:W3CDTF">2024-10-17T09:16:17Z</dcterms:created>
  <dcterms:modified xsi:type="dcterms:W3CDTF">2024-10-17T09:27:37Z</dcterms:modified>
</cp:coreProperties>
</file>